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5" r:id="rId64"/>
    <p:sldId id="426" r:id="rId65"/>
    <p:sldId id="427" r:id="rId66"/>
    <p:sldId id="428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6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55" r:id="rId94"/>
    <p:sldId id="456" r:id="rId95"/>
    <p:sldId id="457" r:id="rId96"/>
    <p:sldId id="458" r:id="rId97"/>
    <p:sldId id="459" r:id="rId98"/>
    <p:sldId id="460" r:id="rId99"/>
    <p:sldId id="461" r:id="rId100"/>
    <p:sldId id="462" r:id="rId101"/>
    <p:sldId id="463" r:id="rId102"/>
    <p:sldId id="464" r:id="rId103"/>
    <p:sldId id="465" r:id="rId104"/>
    <p:sldId id="466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rint Retrospective" id="{A141D99B-18D8-4A33-9B46-9AA0855EA1DE}">
          <p14:sldIdLst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Metrics" id="{62B320CC-A0A0-40CB-BC78-F0CBD7FA0FF1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Daily Standup" id="{AA6BCC4C-4670-4895-9A6B-8781DF6725A1}">
          <p14:sldIdLst>
            <p14:sldId id="270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Scrum Roles Detailed" id="{3F9CE6FA-6177-412D-9D7E-C6CFCD31F79F}">
          <p14:sldIdLst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</p14:sldIdLst>
        </p14:section>
        <p14:section name="Planning Poker" id="{503FA61B-03FD-41FC-875D-C53B3F8211D3}">
          <p14:sldIdLst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</p14:sldIdLst>
        </p14:section>
        <p14:section name="Complexity Point" id="{0BDFE71D-30A3-4873-B211-1623E4965D0E}">
          <p14:sldIdLst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89F8-6090-40FC-B6C1-572616F5C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5CCB7-78B2-4D75-B85E-3DDC245C4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F82A7-2E40-471E-92D4-B4087CAC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AE2AE-12B7-4FB4-8D26-C4AD5213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4E743-A29E-43C5-A0BD-1AEA939E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2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6EAF-24F0-487D-B18B-477F6F6F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BAB18-074D-4C2A-9508-A21EDBB5B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800EF-943C-4A09-9809-29B70257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C0388-9F35-4F4A-996C-2B29F9F6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7C71F-A503-4757-8E03-0675B516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8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FA834-4B2A-4D43-BF20-1DDE629F4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A4209-0999-4177-847A-3D031AF04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52F80-93C5-41A1-A65E-5D44824B0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29012-6D66-413F-9463-63BCC523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7309-EF82-4032-B3B0-9D694291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6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4994-AD81-4D60-AB20-13C3FC91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06A5-0637-49F5-8FB2-8A9B4385B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91AD-0082-4ED8-84CB-0020C1F2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6D36-3198-4CFF-82D2-679D4CF2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C61D3-4AED-43A1-8357-19A279C2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0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CA81-FD8D-4B26-AACF-69F6F6AE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54825-F6EA-4568-990C-4ECB0AD45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D8A2E-FD0A-4CF6-A58B-95EC44AE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19D4-8497-49FD-AA94-1BF51EDA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CC771-36B1-4DF2-8A03-3995D19C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2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17AF-EC9B-4FC4-982F-7314E297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7CC9-B7F5-4261-815A-96C48BF73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C6B5B-3965-4B4F-B691-5EC8205B3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C14B5-4D0D-47E1-8E89-AB4582C9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F9365-A104-496F-820A-99542445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A4833-CA67-4BBB-BE6C-07F0F471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B2DC-E892-4824-B843-626E8747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CD1E6-5778-451C-A42B-F562EED2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CB313-C04F-42D9-8BA7-083B91F41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A7DAD-C4B2-43FD-A9FE-945C2A1CB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763E8-196E-4517-B397-BEE23746B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F424B-9EC0-4D7B-8380-2F6C044A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7BF94-815B-42F8-9D92-C8D21C4F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A4BB7-987B-476B-832B-96D34BD5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0693-2DF6-4291-A53B-F524737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12EC4-F602-401C-B2AB-78D68A75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C8A10-BE87-4329-9CEC-5E694C8C2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D1200-A346-4F31-B520-ED5E4379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90C43F-2D9C-4DFC-A6A5-F5DD3EAB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BC9CD-A22F-4539-8528-0EB45D4E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CDBF-C6BA-4A36-8E8F-3410AD28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1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A676-BF51-4166-822D-6E78852B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D749-77EB-411F-871F-710CD72F4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1FCD3-B823-4A9F-B4C3-B95393E5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04F1B-CBB3-48D5-AB9C-7E5DA60E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29898-215E-46D2-BFAE-B6CD8325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7C1D8-9244-4582-8ACD-C587487A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45338-19D2-4E20-86FB-CB0D1C8CB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B91063-CB7F-4991-B09D-AAE5F43C0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A961-EF70-4DF5-8D82-E89B4F541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3410A-A151-4117-850E-F9FC382B9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4726D-D62A-45E7-86FA-195A884D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F547-5FB7-44E0-9E45-666DFF1F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5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B43BF-42FF-4452-9693-3C412A04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D4A11-CB1B-46A2-A00F-168464F28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323B5-5A4A-4B04-832A-491AD42D3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C91A2-D493-43DF-AD1B-D522C7C062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FD6E7-49D1-4874-BC76-4D0E0DB5C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291-B06A-45FC-AB37-82D8A9889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061B-7765-40AD-8018-65343AE7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4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449D-1AC3-48DE-8FA0-70FC8FAC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C428-4B6C-4277-8D88-46ADE4E3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DD175-2958-4FD8-9531-C4287443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80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1EDA-230B-419E-82E8-3F9248F4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117D0-C51D-4C1A-B6F4-A33048CF1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D1C1C-DA7A-458A-9D2A-A60FAB128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601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BED5-C40E-4DA0-8580-0EAE0508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6BF2-8EB7-4882-84E7-48B98DCAA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1598F-3BAD-4EFA-99E7-1BB4F8C3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476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4748-42F3-481C-9ACF-FA7B5EA8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6A92D-DF90-4776-AF8F-31783F12A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FD463-6DC8-4A6D-87AE-D3BDFE83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67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4024-7DAB-48D6-B469-DD1FA258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7EFE4-A4DA-413F-9C36-F3DAAB4CD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E94CF-A104-4ACB-9E5E-7FE3B2D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01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477F-F8F5-4116-82BB-85A09DD8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79F8F-ABB2-4379-8BD5-CC217BD7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E19A6-41B3-4038-9639-FCB33D46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628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C223-8CC8-48A6-8418-C12DB6CF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C16-F78A-4B46-949F-943C72FF0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690D4-A33D-4220-B3DA-F3FF3287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8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67AA-2E24-4E93-B5A7-58F40148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2B35C-5BCE-4E48-9CFC-E523E785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C34C-BE6B-444E-B948-CE426ACAB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8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C5B6-3DEF-414B-B9B1-490D5375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985C-F93D-4F45-BA79-1312EABD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668EB-83A6-417C-AFD5-7247E8F5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9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3307-7FCE-4A18-9581-DBF3D4BD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1941-B2DA-4929-9B1D-9F4E5C2E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8CD36-BC2C-449D-914D-38BD2A7E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4E6D-83F1-4F4D-8722-BDB073E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B078-7823-4701-8D22-63AD6FF2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3C76F-60D7-4FBE-9B2F-8DE1BF85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8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B8C3-2A2C-4FB4-A544-F69CA2BF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EBE5-B803-44E9-855A-0E23B445F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82EFC-EAD3-43A9-B459-D89EFDED9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6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00E5-6A99-48A3-B22E-B8E68564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9B00-906D-423C-8C87-657483C22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39529-FDAC-4A74-B3AD-1C1ABB20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39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0BB1-DC71-45D5-80FD-218C46AFE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318BF-2D52-4554-A2E0-16F96DE1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BD79-2D7B-486D-8A3E-451A96C1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2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7B8A-8203-4299-9095-C69A9071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44861-F590-4F18-9449-8E1C06D9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539D1-A6AF-450E-8BEA-C1219966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5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BD11-BD13-4502-9BF9-A8D0AD7D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D7E0F-E478-4AE2-A099-7A1A19E60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C1970-24F5-44FA-8638-590E19F3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6F68-EE47-4FC2-9F36-5D2AFA52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169A1-6657-4BEE-8124-2DC4B11C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E3338-65B8-4406-9B50-23553C8A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74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48B8-4A68-4D24-A91B-6CF95B63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F647F-D080-45CE-9D22-CDE6858D7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918B6-69A9-4BCC-9C65-08A9ADE3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76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ED29-636C-4709-BED7-56B4C2CD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6BCA-4E96-4943-9F7C-F8444BB00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0AF65-BFD4-436A-A946-6274A67B3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3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65A0-D8BB-41B3-BE7A-97B05CD9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7CCD3-EDF2-49A4-BBE6-E5FBB5005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F27A2-5E03-40FD-8A6A-EF3788D2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4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09DC-90DC-42E2-B23D-A1885DE1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9683-DD6B-4F20-A08B-5EF16301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E0EE-70F9-4A6F-94AC-5ECAD6A6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28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B1B6-CC66-499E-A62E-991C1AA9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9BD7E-CD47-4B87-BBE1-82641E61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7112D-22E0-4EB2-B340-D6007D7E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1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8509-D30C-4754-A0EB-93A9FBD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1309B-BD3C-44CC-9D00-35C69E7E1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9CD10-00F5-4EF0-A694-2AC9453F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6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FA06-7EBA-4A42-8BD0-86602FDA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83090-7A3D-4C38-9E4C-404E8AB29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0CEE4-4FC1-45DD-9B17-4FF015A7C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73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1ED4-8B9A-46AB-B197-54D16B55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80911-3D4F-4177-AA6E-39B32185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14E2B-7870-4C0B-A33E-6FEBB2F5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77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3F40-11CD-4205-ADD5-5530AB59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F6D02-5EFB-4241-903B-28ABF158A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1B30D-1E2E-46EA-B214-9218E4B2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2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2A52-E9DE-4621-9C72-E5FEA0BE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ECEC-E587-4A81-AA3D-0392DB4EC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C9561-6F80-401B-90C7-5D871AB3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E4FE-5094-4D9E-AE3F-F6B20F72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31BD6-04F5-430E-B7D7-5228BE6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76D9A-542B-4FA8-9E46-6CF18105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74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C1B5-57A3-46A8-BB52-FB2EEECB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1FC9-F0DA-444E-80AE-9DDC8320F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CE71D-6005-461B-952E-00185950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77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EA6A-02AC-4AA6-98BC-7D9B0BEE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4705F-A09C-4AD3-92E6-CB97EE86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8405C-3F5A-4901-BF73-0FFE461A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69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F4B0-078B-4DBF-A08F-D7EB2B6B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2943-40EF-4039-A37A-431A90BB8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C0831-2C58-43F6-8930-E9C1DE9C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69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FED10-0AA6-4873-8BAA-FD9B4A0A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99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B466C-BAD6-4D85-8D24-6A862392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64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684D2-AF04-4472-B762-26E7C1BB0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1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A1F7B-58C6-4607-AFA1-A0C5F98E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17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1A1A88-D0D4-44CD-AFA5-3D0BBCD8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3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4AD38-07D2-4CAC-B5AF-0933F0CE9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61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46A6-AB6A-495A-AA19-1DB5AEC0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7906-49D1-402F-A48E-B7BB63FD3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256AE-AD5B-491A-BA11-F6C23738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AB9F-753F-4003-960A-EFA69975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6810-A36A-415A-96DC-1D6B281F6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5A6CF-A14A-4212-BB42-E8D64C82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1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A5ED8-E4D7-45D8-8D46-6F9A4F20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1276-7956-459F-807D-DA38573E3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26535-E75C-4D07-B8D2-BA31135A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17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078-4ADE-4750-9224-EEC4FC96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C0E0B-6570-4F9C-B192-3836784B6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445BC-BF21-478E-816C-A1C892C6A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47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5A90-44D0-40BD-B6EF-4F4A2CA6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DBEA3-C5AE-4471-A8E1-A05A25AB1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2EE5-FEE7-4AFA-9AEC-6DEA6681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96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BF88-E4D9-4388-BE17-671521B7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6FF7-A7DF-40AC-858A-DB9A4521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78A4B-CFE5-43DE-B8C6-378017B3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99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64F6-5F7B-40F3-871D-54C8D276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228DB-72B9-41C9-9293-9CC92602E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EE6FA-395A-434C-B5B5-55A534FD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87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70C0-51D4-4D1A-9AEF-C0A56168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4D00-448C-4438-BDEE-562D681E4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1443A-3E49-4173-94AB-EE35897A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0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72AB-4521-4758-BC87-3E13094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FA1DF-6D00-400E-BC10-3F708D122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B18C7-4E9F-4B81-B433-1D70E255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70376-BA9A-44EC-B4F9-243A85DC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0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1B3B-99F4-4BF3-8737-7ED6153C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B2C6D-4B0F-441A-9D6A-C7D38032F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C1D2-168D-4940-BB6A-1F2FC3DF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8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1B48-508C-4252-9968-4EDC8D1F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DFEF-1EFB-4461-B808-15F69E56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41A75-44FE-4F09-91B4-234D9E35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9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24BA-543C-4459-9380-F68297AC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5C7E5-0F55-43F5-94F9-9BC9E73B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3F01A-9324-4C55-A882-88B77D95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5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1B1F-59AA-4788-A025-02AA70C0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98DF-DE86-477C-954D-5D72CECF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E3F8C-A7D6-495A-BD97-35FCCAAF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87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76C-3D1B-439B-BBB6-8DAAD4D7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063C-6B5B-4C09-8AF8-FF3CE8F3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99C1F-5A00-427A-A242-02E1BF75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63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7F64C-7D33-414B-A93F-4F582C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AB60-2D51-4BE4-A161-3873DDA3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2C1A8-B74F-4246-84E3-9B563414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08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FA70-9665-4505-9E1A-9A80BA31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FF0A-21FC-4F45-97FE-3B6D6E1C3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9DDA3-673E-4BF8-9185-2944333E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58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71A2-D0D5-47A5-9EE4-7335D8F8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C44B-98DD-4394-BC81-AB0F793DF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CB40A-CF72-4322-8A26-960FC0E2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3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CBD3-09CC-4B08-AD2B-354844FD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27D1-BC87-4DBB-94C4-DEB8BA6D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40D83-825F-4E0A-B29F-A9FF2C41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0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1912-8449-41B3-95B8-7BA78173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FF92A-1A5E-408D-AD5F-497701797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1AE7C-7516-4BB9-BB37-FB6DCDD1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18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4EE7-BF65-4E88-A865-76396CE0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5518-72A4-4962-84E1-54C1983EA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13B13-2ADD-4C78-A8FB-587D365D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16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892FD-AD07-403E-95EC-92BCE834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18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B0421-CBCC-4F69-98C2-B9552EF0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63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904E6-BC9D-4768-81E4-2D07A965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0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AAFA-718F-4303-BCCE-E321F2C7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E5BF9-A68D-4EA4-A990-34320F43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01D16-8E37-4649-A8A2-75CB158E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1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BC8B74-0BB4-46C7-9242-95707550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20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804C4-D194-46E2-8FFE-B630FF68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7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C8967-37A8-4746-91AB-73D60E15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67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D90B81-6EAD-4F36-913F-C8FBCC9D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626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53987-FD44-45A3-BD2C-891D745B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41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FF568-FD29-4064-B697-48314D91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41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890BC1-BF2C-401A-BEFD-5E944C66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126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5FE22-41E2-4507-AB60-F3D9975E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0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6740C-627E-4FC4-8F70-5269BF28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01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77411-32A2-4AA5-8144-64F61962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D1F3-4177-49D9-9564-7945BD31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3064A-ABB6-45E4-9AC3-EC9DCFF8F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1B25A-9E8B-4F29-B4AF-4DA39A61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8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75233-CBC6-4558-AB27-9ABC9E7C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20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E3F5B-D4CF-4099-A080-C1B2D182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4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E2795-3EEB-48B9-AFE9-A67FA4E6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69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3DC211-BF2A-4049-BCBC-BAE4E9DD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9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335667-2EAC-4BCA-88BF-264B6405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5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33E947-4EA2-4AF6-9234-710D439E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25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0A4FC-2A52-4691-8FBA-34744D85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3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4260A4-532C-4783-956E-171DC565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59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EF908D-AC4B-4C46-B2BC-DE4E9FE7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696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642D-16F6-4AFF-9FCD-278D4F79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82379-04D4-44A4-9B38-DAECCC88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58817-F0F4-40E1-88AE-29B75376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9E87-CF88-481D-8B8D-C3A76E8C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E3548-2E42-489D-BBBD-E65BC1181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1E493-CE68-47E0-A271-162E3FA8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446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25FB-4907-490F-99AB-29F8E501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E6C9-4F85-4995-A82E-478617271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5C178-7D6C-40FD-B519-F8535808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08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CBCC-9B99-4EFA-B47F-6AF3304B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47B5-7ECF-4D12-BCE7-93343202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F86E8-8BD9-47C0-944E-3A91F70EF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1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8771-EBA4-48C2-9680-17587A04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487DA-0A65-4C61-B61C-D346EE4F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4E759-A314-4F61-9B9B-BD8F2948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05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A2D8-77BD-4B16-BD13-921F3B86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2D1DE-DF26-4249-AB9F-A6585D20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4F93E-1839-40CD-AEBB-E530CBFD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95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3146-0D67-42F8-AB34-2BBD361E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02FD-7C9C-46C2-8BCB-440927C0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F1486-9264-4AFF-9D63-53ECD73D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02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749F-5EA5-4C36-A798-DE26C7E6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F402C-7240-4159-BB0F-E67FA89C0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7F2B6-79D8-4359-B19F-20585596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53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F209-738E-4816-8C71-9B593BB5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D4BBD-7A82-4E8B-B03F-15924C02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7E976-4977-4B33-9A76-950773C3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12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1245-C7E7-4C8C-A067-A900D97D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1F4C-CC8A-4870-B29E-060E366DE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68B36-F75A-431E-8163-D097C854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06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A057-614A-4157-A774-DEF7E94A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BD54-76E3-486C-946B-D5DC24983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6D015-5F02-46C8-BAF9-58CFE3EB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739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4F3A-91F8-4323-BA80-B8A5DB50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C1E4-3B0E-437F-A8EE-C8C3B90C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1EA2-ECBB-4E1C-B418-204C6043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BB7E-7BAE-4246-A4E1-FE7BE6FF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D486-13E0-4804-9ECF-84C16A0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00CF9-8004-46A3-B280-C5727884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363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9A9F-B62D-486B-AE6D-7AD5809C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3E6F-E2C7-403C-97A9-9CC007AA6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CB27E-72DB-443C-9E63-A4F3414E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74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9A15-3D07-4CDB-9B5C-FBCB162D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E0592-1ACB-4E90-87F1-D7AC6A94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C7BF-2DB5-491F-8E09-F2272336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421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10FA-ADBD-4780-9AFF-0DC6E347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CFE35-5A8C-4BF9-A7F6-2ACB1D9A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9A484-E1E5-4D27-976C-1F10E029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87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4995-381E-4704-BB37-7133A4CC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F9D51-7608-441C-BC72-0DE9EED95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1B32D-1F72-401E-B1CB-9F03552D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994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9B45-2014-40AE-ADFB-7EAEA99D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6EAE2-21E0-4BDC-A960-3BE1305A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ACB1C-E5E9-46E9-A9C3-6463809B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50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D938-B41A-49C8-B79A-4220FCD9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CBBCC-609A-4B76-A6A5-0C3F4635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499C7-8577-4C76-A9F1-34D709DC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048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F876-4495-4AEE-8EBB-0A6D8440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30131-EAD8-4FA0-8F8A-980B0640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16537-0F3C-426E-9EC4-06749064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61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9EF6-025E-4045-8111-EAE9822E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0EF84-6AD3-45A3-997A-3390EB812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640CA-D59E-49CE-9FF0-9BD54B24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686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7FB2-D915-488D-9714-B3AD3B22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6986F-CFF9-44FB-8B4A-7C8F63A41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0F811-DDEA-4705-932B-80EB93D2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903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1233-EE47-4068-923A-1E5ACA58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A9BF-C5B1-4B4F-B9D0-FB19C9B7D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8DBAB-1DAA-4D96-9CAF-3498B2FC9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8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12636</TotalTime>
  <Words>0</Words>
  <Application>Microsoft Office PowerPoint</Application>
  <PresentationFormat>Widescreen</PresentationFormat>
  <Paragraphs>0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Prithvi</dc:creator>
  <cp:lastModifiedBy>Prithvi Raj</cp:lastModifiedBy>
  <cp:revision>136</cp:revision>
  <dcterms:created xsi:type="dcterms:W3CDTF">2020-07-22T16:45:52Z</dcterms:created>
  <dcterms:modified xsi:type="dcterms:W3CDTF">2022-04-05T13:58:41Z</dcterms:modified>
</cp:coreProperties>
</file>